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0000500000000000000" pitchFamily="50" charset="0"/>
      <p:regular r:id="rId21"/>
      <p:bold r:id="rId22"/>
    </p:embeddedFont>
    <p:embeddedFont>
      <p:font typeface="Myriad Pro" panose="020B0503030403020204" pitchFamily="3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37" autoAdjust="0"/>
    <p:restoredTop sz="94560" autoAdjust="0"/>
  </p:normalViewPr>
  <p:slideViewPr>
    <p:cSldViewPr snapToGrid="0">
      <p:cViewPr varScale="1">
        <p:scale>
          <a:sx n="156" d="100"/>
          <a:sy n="156" d="100"/>
        </p:scale>
        <p:origin x="114" y="15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10:37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10:37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507"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8"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70"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93"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94"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97"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8"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2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2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8"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9"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42"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43"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73"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74"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9"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50"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89"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90"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91"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75"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76"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77"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45"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46"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47"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5"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6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6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40"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41"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84"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85"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3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3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33"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34"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35"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36"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37"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38"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3CAFBC-4644-4343-A2EA-9AC235F6E8A3}"/>
              </a:ext>
            </a:extLst>
          </p:cNvPr>
          <p:cNvSpPr>
            <a:spLocks noGrp="1"/>
          </p:cNvSpPr>
          <p:nvPr>
            <p:ph type="body" sz="quarter" idx="12"/>
          </p:nvPr>
        </p:nvSpPr>
        <p:spPr/>
        <p:txBody>
          <a:bodyPr/>
          <a:lstStyle/>
          <a:p>
            <a:r>
              <a:rPr lang="es-ES" dirty="0"/>
              <a:t>Ana Maria </a:t>
            </a:r>
            <a:r>
              <a:rPr lang="es-ES" dirty="0" err="1"/>
              <a:t>Bisbé</a:t>
            </a:r>
            <a:r>
              <a:rPr lang="es-ES" dirty="0"/>
              <a:t> York</a:t>
            </a:r>
          </a:p>
        </p:txBody>
      </p:sp>
      <p:sp>
        <p:nvSpPr>
          <p:cNvPr id="7" name="Marcador de texto 6">
            <a:extLst>
              <a:ext uri="{FF2B5EF4-FFF2-40B4-BE49-F238E27FC236}">
                <a16:creationId xmlns:a16="http://schemas.microsoft.com/office/drawing/2014/main" id="{64A32788-A654-499D-83AC-E1F31761EC45}"/>
              </a:ext>
            </a:extLst>
          </p:cNvPr>
          <p:cNvSpPr>
            <a:spLocks noGrp="1"/>
          </p:cNvSpPr>
          <p:nvPr>
            <p:ph type="body" sz="quarter" idx="15"/>
          </p:nvPr>
        </p:nvSpPr>
        <p:spPr>
          <a:xfrm>
            <a:off x="1572314" y="3355802"/>
            <a:ext cx="5510213" cy="553998"/>
          </a:xfrm>
        </p:spPr>
        <p:txBody>
          <a:bodyPr/>
          <a:lstStyle/>
          <a:p>
            <a:r>
              <a:rPr lang="es-ES" dirty="0"/>
              <a:t>Business </a:t>
            </a:r>
            <a:r>
              <a:rPr lang="es-ES" dirty="0" err="1"/>
              <a:t>Intelligence</a:t>
            </a:r>
            <a:r>
              <a:rPr lang="es-ES" dirty="0"/>
              <a:t> </a:t>
            </a:r>
            <a:r>
              <a:rPr lang="es-ES" dirty="0" err="1"/>
              <a:t>Consultant</a:t>
            </a:r>
            <a:r>
              <a:rPr lang="es-ES" dirty="0"/>
              <a:t> and </a:t>
            </a:r>
            <a:r>
              <a:rPr lang="es-ES" dirty="0" err="1"/>
              <a:t>Trainer</a:t>
            </a:r>
            <a:r>
              <a:rPr lang="es-ES" dirty="0"/>
              <a:t> Microsoft Data </a:t>
            </a:r>
            <a:r>
              <a:rPr lang="es-ES" dirty="0" err="1"/>
              <a:t>Platform</a:t>
            </a:r>
            <a:r>
              <a:rPr lang="es-ES" dirty="0"/>
              <a:t> MVP</a:t>
            </a:r>
          </a:p>
        </p:txBody>
      </p:sp>
      <p:pic>
        <p:nvPicPr>
          <p:cNvPr id="9" name="Imagen 8">
            <a:extLst>
              <a:ext uri="{FF2B5EF4-FFF2-40B4-BE49-F238E27FC236}">
                <a16:creationId xmlns:a16="http://schemas.microsoft.com/office/drawing/2014/main" id="{7C53A29E-FB48-4477-A0FC-A978F11A1129}"/>
              </a:ext>
            </a:extLst>
          </p:cNvPr>
          <p:cNvPicPr>
            <a:picLocks noChangeAspect="1"/>
          </p:cNvPicPr>
          <p:nvPr/>
        </p:nvPicPr>
        <p:blipFill>
          <a:blip r:embed="rId2"/>
          <a:srcRect/>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2950139"/>
            <a:ext cx="6423842" cy="1292662"/>
          </a:xfrm>
        </p:spPr>
        <p:txBody>
          <a:bodyPr/>
          <a:lstStyle/>
          <a:p>
            <a:r>
              <a:rPr lang="es-ES" sz="2800" dirty="0"/>
              <a:t>Métodos para la Extracción de texto con </a:t>
            </a:r>
            <a:r>
              <a:rPr lang="es-ES" sz="2800" dirty="0" err="1"/>
              <a:t>Power</a:t>
            </a:r>
            <a:r>
              <a:rPr lang="es-ES" sz="2800" dirty="0"/>
              <a:t> BI, R, Python y Azure Cognitive Service</a:t>
            </a:r>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Ana Maria </a:t>
            </a:r>
            <a:r>
              <a:rPr lang="es-ES" dirty="0" err="1"/>
              <a:t>Bisbé</a:t>
            </a:r>
            <a:r>
              <a:rPr lang="es-ES" dirty="0"/>
              <a:t> York</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a:xfrm>
            <a:off x="1455416" y="5053138"/>
            <a:ext cx="5510213" cy="553998"/>
          </a:xfrm>
        </p:spPr>
        <p:txBody>
          <a:bodyPr/>
          <a:lstStyle/>
          <a:p>
            <a:r>
              <a:rPr lang="es-ES" dirty="0"/>
              <a:t>Business </a:t>
            </a:r>
            <a:r>
              <a:rPr lang="es-ES" dirty="0" err="1"/>
              <a:t>Intelligence</a:t>
            </a:r>
            <a:r>
              <a:rPr lang="es-ES" dirty="0"/>
              <a:t> </a:t>
            </a:r>
            <a:r>
              <a:rPr lang="es-ES" dirty="0" err="1"/>
              <a:t>Consultant</a:t>
            </a:r>
            <a:r>
              <a:rPr lang="es-ES" dirty="0"/>
              <a:t> and </a:t>
            </a:r>
            <a:r>
              <a:rPr lang="es-ES" dirty="0" err="1"/>
              <a:t>Trainer</a:t>
            </a:r>
            <a:r>
              <a:rPr lang="es-ES" dirty="0"/>
              <a:t> Microsoft Data </a:t>
            </a:r>
            <a:r>
              <a:rPr lang="es-ES" dirty="0" err="1"/>
              <a:t>Platform</a:t>
            </a:r>
            <a:r>
              <a:rPr lang="es-ES" dirty="0"/>
              <a:t> MVP</a:t>
            </a:r>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White Template</Template>
  <TotalTime>1394</TotalTime>
  <Words>72</Words>
  <Application>Microsoft Office PowerPoint</Application>
  <PresentationFormat>Panorámica</PresentationFormat>
  <Paragraphs>12</Paragraphs>
  <Slides>10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9" baseType="lpstr">
      <vt:lpstr>Wingdings</vt:lpstr>
      <vt:lpstr>Quicksand</vt:lpstr>
      <vt:lpstr>Myriad Pro</vt:lpstr>
      <vt:lpstr>Arial</vt:lpstr>
      <vt:lpstr>Lufga</vt:lpstr>
      <vt:lpstr>Segoe UI</vt:lpstr>
      <vt:lpstr>Consolas</vt:lpstr>
      <vt:lpstr>White Template</vt:lpstr>
      <vt:lpstr>CorelDRAW</vt:lpstr>
      <vt:lpstr>Presentación de PowerPoint</vt:lpstr>
      <vt:lpstr>Métodos para la Extracción de texto con Power BI, R, Python y Azure Cognitive Service</vt:lpstr>
      <vt:lpstr>Sponsors</vt:lpstr>
      <vt:lpstr>My first section…</vt:lpstr>
      <vt:lpstr>Lorem ipsum</vt:lpstr>
      <vt:lpstr>Lorem ipsum</vt:lpstr>
      <vt:lpstr>Lorem ipsum</vt:lpstr>
      <vt:lpstr>Demo:  “Talk is cheap, show me the code”</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Alejandro Almeida</cp:lastModifiedBy>
  <cp:revision>83</cp:revision>
  <dcterms:created xsi:type="dcterms:W3CDTF">2019-08-09T15:41:27Z</dcterms:created>
  <dcterms:modified xsi:type="dcterms:W3CDTF">2022-03-14T21:41:51Z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